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1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788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314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05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334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215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49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3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4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666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080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734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628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806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343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10/31/2022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0920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7" Type="http://schemas.openxmlformats.org/officeDocument/2006/relationships/image" Target="../media/image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Robo Fencing with motion sensing camera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C864FE-6AB2-6C9E-4161-B6EF8393F271}"/>
              </a:ext>
            </a:extLst>
          </p:cNvPr>
          <p:cNvSpPr txBox="1"/>
          <p:nvPr/>
        </p:nvSpPr>
        <p:spPr>
          <a:xfrm>
            <a:off x="2743200" y="5289176"/>
            <a:ext cx="63290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Vaibhav Kumar</a:t>
            </a:r>
          </a:p>
          <a:p>
            <a:r>
              <a:rPr lang="en-US" dirty="0"/>
              <a:t>                                Anand </a:t>
            </a:r>
          </a:p>
          <a:p>
            <a:r>
              <a:rPr lang="en-US" dirty="0"/>
              <a:t>                                Aman Raj</a:t>
            </a:r>
          </a:p>
          <a:p>
            <a:r>
              <a:rPr lang="en-US" dirty="0"/>
              <a:t>                                Yajas Menon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01C82-57B8-B16A-F3B3-5220ACC78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4D940-6A22-00AA-96EB-3567BEC7EF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implementation</a:t>
            </a:r>
            <a:endParaRPr lang="en-IN" dirty="0"/>
          </a:p>
        </p:txBody>
      </p:sp>
      <p:pic>
        <p:nvPicPr>
          <p:cNvPr id="7" name="prject">
            <a:hlinkClick r:id="" action="ppaction://media"/>
            <a:extLst>
              <a:ext uri="{FF2B5EF4-FFF2-40B4-BE49-F238E27FC236}">
                <a16:creationId xmlns:a16="http://schemas.microsoft.com/office/drawing/2014/main" id="{E6048A8D-B2CC-D053-7AB1-0BE0BA91DBD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92461" y="2846388"/>
            <a:ext cx="5189537" cy="291941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C8CD99-A21E-6A20-FC23-0A528205A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After implementation</a:t>
            </a:r>
            <a:endParaRPr lang="en-IN" dirty="0"/>
          </a:p>
        </p:txBody>
      </p:sp>
      <p:pic>
        <p:nvPicPr>
          <p:cNvPr id="8" name="Media viewer 2022-10-31 13-57-44">
            <a:hlinkClick r:id="" action="ppaction://media"/>
            <a:extLst>
              <a:ext uri="{FF2B5EF4-FFF2-40B4-BE49-F238E27FC236}">
                <a16:creationId xmlns:a16="http://schemas.microsoft.com/office/drawing/2014/main" id="{EAAD2B95-1277-BDC8-8F1D-A0A8FB7C972C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0000" y="2846388"/>
            <a:ext cx="5194300" cy="2922588"/>
          </a:xfrm>
        </p:spPr>
      </p:pic>
    </p:spTree>
    <p:extLst>
      <p:ext uri="{BB962C8B-B14F-4D97-AF65-F5344CB8AC3E}">
        <p14:creationId xmlns:p14="http://schemas.microsoft.com/office/powerpoint/2010/main" val="1239495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65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2FCD-24A7-D640-A5E9-1FA8CDDD4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of our model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5B352-6DA9-5A2A-AB59-A44749C8D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560819"/>
          </a:xfrm>
        </p:spPr>
        <p:txBody>
          <a:bodyPr/>
          <a:lstStyle/>
          <a:p>
            <a:r>
              <a:rPr lang="en-US" sz="1800" dirty="0"/>
              <a:t>The model which we have implemented should work on live video that we capture from our camera . And it should give output based on that . If the camera detects any human the model gives output as 1 and the robot will stop working , and if there is no human detected the model will give output as 0</a:t>
            </a:r>
            <a:endParaRPr lang="en-IN" sz="1800" dirty="0"/>
          </a:p>
          <a:p>
            <a:endParaRPr lang="en-IN" dirty="0"/>
          </a:p>
        </p:txBody>
      </p:sp>
      <p:pic>
        <p:nvPicPr>
          <p:cNvPr id="4" name="output1">
            <a:hlinkClick r:id="" action="ppaction://media"/>
            <a:extLst>
              <a:ext uri="{FF2B5EF4-FFF2-40B4-BE49-F238E27FC236}">
                <a16:creationId xmlns:a16="http://schemas.microsoft.com/office/drawing/2014/main" id="{EC82475B-7557-4EF9-7FCF-4FA4BFD97B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0753" y="3428999"/>
            <a:ext cx="6024282" cy="319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223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042AD-054D-BAFE-ADC1-917D08CE1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8784F-9A3C-F0C6-09DA-5EA7917D4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8825" y="2125695"/>
            <a:ext cx="10554574" cy="3636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7000" b="1" dirty="0">
                <a:latin typeface="Century Schoolbook"/>
              </a:rPr>
              <a:t>Thank You</a:t>
            </a:r>
            <a:endParaRPr lang="en-US">
              <a:latin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2813342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647E1-9F96-4C33-5547-2BAD5C3A5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25" y="554345"/>
            <a:ext cx="11750716" cy="982356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935AE-5AEB-0535-1D04-D0D2688A4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743" y="2603287"/>
            <a:ext cx="10554574" cy="3636511"/>
          </a:xfrm>
        </p:spPr>
        <p:txBody>
          <a:bodyPr>
            <a:normAutofit fontScale="92500"/>
          </a:bodyPr>
          <a:lstStyle/>
          <a:p>
            <a:pPr>
              <a:spcBef>
                <a:spcPct val="0"/>
              </a:spcBef>
              <a:spcAft>
                <a:spcPts val="0"/>
              </a:spcAft>
            </a:pPr>
            <a:r>
              <a:rPr lang="en-US" sz="3500" b="1" dirty="0"/>
              <a:t>Most injuries occur not only during normal operation but also during times when human interaction is most prevalent.</a:t>
            </a:r>
          </a:p>
          <a:p>
            <a:r>
              <a:rPr lang="en-US" sz="3500" b="1" dirty="0">
                <a:ea typeface="+mn-lt"/>
                <a:cs typeface="+mn-lt"/>
              </a:rPr>
              <a:t>Programming , testing , inspection and repair by system design robots rarely need human interaction during normal use and operation which causes hazardous accidents to personnel.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557850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F4725-108F-AEF7-B09C-7D28F8F45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9A497-1158-34EC-D68A-7661E4094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368" y="2496131"/>
            <a:ext cx="10554574" cy="3636511"/>
          </a:xfrm>
        </p:spPr>
        <p:txBody>
          <a:bodyPr/>
          <a:lstStyle/>
          <a:p>
            <a:pPr marL="0" indent="0">
              <a:buNone/>
            </a:pPr>
            <a:r>
              <a:rPr lang="en-US" sz="4000" b="1" dirty="0"/>
              <a:t>Types of sensors we have use are:</a:t>
            </a:r>
          </a:p>
          <a:p>
            <a:pPr marL="0" indent="0">
              <a:buNone/>
            </a:pPr>
            <a:r>
              <a:rPr lang="en-US" sz="3500" dirty="0"/>
              <a:t>-&gt; Sensor Pad</a:t>
            </a:r>
          </a:p>
          <a:p>
            <a:pPr marL="0" indent="0">
              <a:buNone/>
            </a:pPr>
            <a:r>
              <a:rPr lang="en-US" sz="3500" dirty="0"/>
              <a:t>-&gt; Heatmap</a:t>
            </a:r>
          </a:p>
          <a:p>
            <a:pPr marL="0" indent="0">
              <a:buNone/>
            </a:pPr>
            <a:r>
              <a:rPr lang="en-US" sz="3500" dirty="0"/>
              <a:t>-&gt; Light Sensor</a:t>
            </a:r>
          </a:p>
          <a:p>
            <a:pPr marL="0" indent="0">
              <a:buNone/>
            </a:pPr>
            <a:r>
              <a:rPr lang="en-US" sz="3500" dirty="0"/>
              <a:t>-&gt;Camera Sensor</a:t>
            </a:r>
          </a:p>
        </p:txBody>
      </p:sp>
    </p:spTree>
    <p:extLst>
      <p:ext uri="{BB962C8B-B14F-4D97-AF65-F5344CB8AC3E}">
        <p14:creationId xmlns:p14="http://schemas.microsoft.com/office/powerpoint/2010/main" val="3545113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4E30F-B4C4-FBC6-5A1A-CE5FE1B12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 Pad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E081E-B065-648B-9D12-1DD84EE0D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243" y="2531850"/>
            <a:ext cx="10554574" cy="3636511"/>
          </a:xfrm>
        </p:spPr>
        <p:txBody>
          <a:bodyPr>
            <a:normAutofit fontScale="92500" lnSpcReduction="20000"/>
          </a:bodyPr>
          <a:lstStyle/>
          <a:p>
            <a:r>
              <a:rPr lang="en-US" sz="3200" b="1" dirty="0"/>
              <a:t>Advantages:</a:t>
            </a:r>
          </a:p>
          <a:p>
            <a:pPr marL="0" indent="0">
              <a:buNone/>
            </a:pPr>
            <a:r>
              <a:rPr lang="en-US" sz="2800" dirty="0"/>
              <a:t>-&gt; It will alert the system if any one touches the pad 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3200" b="1" dirty="0"/>
              <a:t>Disadvantages:</a:t>
            </a:r>
          </a:p>
          <a:p>
            <a:pPr marL="0" indent="0">
              <a:buNone/>
            </a:pPr>
            <a:r>
              <a:rPr lang="en-US" sz="2800" dirty="0"/>
              <a:t>-&gt; Costly </a:t>
            </a:r>
          </a:p>
          <a:p>
            <a:pPr marL="0" indent="0">
              <a:buNone/>
            </a:pPr>
            <a:r>
              <a:rPr lang="en-US" sz="2800" dirty="0"/>
              <a:t>-&gt; Cannot differentiate between humans and animals.</a:t>
            </a:r>
          </a:p>
          <a:p>
            <a:pPr marL="0" indent="0">
              <a:buNone/>
            </a:pPr>
            <a:r>
              <a:rPr lang="en-US" sz="2800" dirty="0"/>
              <a:t>-&gt; The foot may not touch the pad when the humans enter the cage.</a:t>
            </a:r>
          </a:p>
        </p:txBody>
      </p:sp>
    </p:spTree>
    <p:extLst>
      <p:ext uri="{BB962C8B-B14F-4D97-AF65-F5344CB8AC3E}">
        <p14:creationId xmlns:p14="http://schemas.microsoft.com/office/powerpoint/2010/main" val="2229486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2E8CE-D66D-5A8E-EBDE-1542B3228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5858D-51A0-3D5F-DA42-CAA8693F2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524" y="2674725"/>
            <a:ext cx="10554574" cy="3636511"/>
          </a:xfrm>
        </p:spPr>
        <p:txBody>
          <a:bodyPr>
            <a:normAutofit lnSpcReduction="10000"/>
          </a:bodyPr>
          <a:lstStyle/>
          <a:p>
            <a:r>
              <a:rPr lang="en-US" sz="3200" b="1" dirty="0"/>
              <a:t>Advantages:</a:t>
            </a:r>
          </a:p>
          <a:p>
            <a:pPr marL="0" indent="0">
              <a:buNone/>
            </a:pPr>
            <a:r>
              <a:rPr lang="en-US" sz="2800" dirty="0"/>
              <a:t>-&gt; Alerts the system and stops the robotic arm</a:t>
            </a:r>
          </a:p>
          <a:p>
            <a:r>
              <a:rPr lang="en-US" sz="3200" b="1" dirty="0"/>
              <a:t>Disadvantages:</a:t>
            </a:r>
          </a:p>
          <a:p>
            <a:pPr marL="0" indent="0">
              <a:buNone/>
            </a:pPr>
            <a:r>
              <a:rPr lang="en-US" sz="2800" dirty="0"/>
              <a:t>-&gt; Not applicable for 2 humans </a:t>
            </a:r>
            <a:r>
              <a:rPr lang="en-US" sz="2800" dirty="0" err="1"/>
              <a:t>enetring</a:t>
            </a:r>
            <a:r>
              <a:rPr lang="en-US" sz="2800" dirty="0"/>
              <a:t> the room , because it </a:t>
            </a:r>
            <a:r>
              <a:rPr lang="en-US" sz="2800" dirty="0" err="1"/>
              <a:t>canges</a:t>
            </a:r>
            <a:r>
              <a:rPr lang="en-US" sz="2800" dirty="0"/>
              <a:t> the bit from 0 to 1 when a person enter the room and again </a:t>
            </a:r>
            <a:r>
              <a:rPr lang="en-US" sz="2800" dirty="0" err="1"/>
              <a:t>chnages</a:t>
            </a:r>
            <a:r>
              <a:rPr lang="en-US" sz="2800" dirty="0"/>
              <a:t> that bit when other person enter the room and machine would again start moving.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066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21594-BA4B-B870-79A3-06845E0BB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Laser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63280-8C5C-A9DD-1D58-BA52706BB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b="1" dirty="0"/>
              <a:t>Advantages: </a:t>
            </a:r>
          </a:p>
          <a:p>
            <a:pPr marL="0" indent="0">
              <a:buNone/>
            </a:pPr>
            <a:r>
              <a:rPr lang="en-US" sz="2800" dirty="0"/>
              <a:t>-&gt; This will alarm the robot whenever a human comes inside the cage</a:t>
            </a:r>
          </a:p>
          <a:p>
            <a:pPr marL="0" indent="0">
              <a:buNone/>
            </a:pPr>
            <a:endParaRPr lang="en-US" sz="3200" b="1" dirty="0"/>
          </a:p>
          <a:p>
            <a:r>
              <a:rPr lang="en-US" sz="3200" b="1" dirty="0"/>
              <a:t>Disadvantages:</a:t>
            </a:r>
          </a:p>
          <a:p>
            <a:pPr marL="0" indent="0">
              <a:buNone/>
            </a:pPr>
            <a:r>
              <a:rPr lang="en-US" sz="2800" dirty="0"/>
              <a:t>-&gt;Whenever a second person comes inside the cage the robot would start again</a:t>
            </a:r>
          </a:p>
        </p:txBody>
      </p:sp>
    </p:spTree>
    <p:extLst>
      <p:ext uri="{BB962C8B-B14F-4D97-AF65-F5344CB8AC3E}">
        <p14:creationId xmlns:p14="http://schemas.microsoft.com/office/powerpoint/2010/main" val="3454606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8A8A8-F7A0-6C62-77FB-DE4EFF8CC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YoloV7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F4F35-36B6-CE5C-F3F0-1CFDCDD62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200" b="1" dirty="0"/>
              <a:t>Advantages:</a:t>
            </a: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-&gt;</a:t>
            </a:r>
            <a:r>
              <a:rPr lang="en-US" sz="2800" dirty="0">
                <a:ea typeface="+mn-lt"/>
                <a:cs typeface="+mn-lt"/>
              </a:rPr>
              <a:t> increased accuracy in predictions and a better Intersection over Union in bounding boxes (compared to real-time object detectors)</a:t>
            </a:r>
          </a:p>
          <a:p>
            <a:pPr marL="0" indent="0">
              <a:buNone/>
            </a:pPr>
            <a:r>
              <a:rPr lang="en-US" sz="2800" dirty="0"/>
              <a:t>-&gt; Captures 45 frames per second which is much better for accuracy.</a:t>
            </a:r>
          </a:p>
          <a:p>
            <a:pPr marL="0" indent="0">
              <a:buNone/>
            </a:pPr>
            <a:endParaRPr lang="en-US" sz="28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3500" b="1" dirty="0">
                <a:ea typeface="+mn-lt"/>
                <a:cs typeface="+mn-lt"/>
              </a:rPr>
              <a:t>Disadvantages:</a:t>
            </a:r>
          </a:p>
          <a:p>
            <a:pPr marL="0" indent="0">
              <a:buNone/>
            </a:pPr>
            <a:r>
              <a:rPr lang="en-US" sz="3200" dirty="0"/>
              <a:t>-&gt; Yolo model take time to train and take Input as video file which occupy good space of the system.</a:t>
            </a:r>
          </a:p>
        </p:txBody>
      </p:sp>
    </p:spTree>
    <p:extLst>
      <p:ext uri="{BB962C8B-B14F-4D97-AF65-F5344CB8AC3E}">
        <p14:creationId xmlns:p14="http://schemas.microsoft.com/office/powerpoint/2010/main" val="1903228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00442-433F-ABE1-B9B7-552E9FEEF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732" y="447188"/>
            <a:ext cx="10926167" cy="1270957"/>
          </a:xfrm>
        </p:spPr>
        <p:txBody>
          <a:bodyPr/>
          <a:lstStyle/>
          <a:p>
            <a:r>
              <a:rPr lang="en-US" sz="4400" dirty="0"/>
              <a:t>What we are using for our Problem Statement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94CA9-9F8B-070D-E80D-67C8204FA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754" y="2114963"/>
            <a:ext cx="10554574" cy="3636511"/>
          </a:xfrm>
        </p:spPr>
        <p:txBody>
          <a:bodyPr>
            <a:normAutofit/>
          </a:bodyPr>
          <a:lstStyle/>
          <a:p>
            <a:r>
              <a:rPr lang="en-US" sz="6000" b="1" dirty="0"/>
              <a:t>YoloV7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294665A-0AA6-132D-8A1C-8D3F245B2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006" y="2513062"/>
            <a:ext cx="7089819" cy="388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13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AA989-5B2E-574B-ED0E-4D9448851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04" y="661836"/>
            <a:ext cx="10571998" cy="970450"/>
          </a:xfrm>
        </p:spPr>
        <p:txBody>
          <a:bodyPr/>
          <a:lstStyle/>
          <a:p>
            <a:r>
              <a:rPr lang="en-US" sz="4400" dirty="0"/>
              <a:t>Machine on which we are applying YoloV7</a:t>
            </a:r>
          </a:p>
        </p:txBody>
      </p:sp>
      <p:pic>
        <p:nvPicPr>
          <p:cNvPr id="6" name="Media viewer 2022-10-31 13-57-44">
            <a:hlinkClick r:id="" action="ppaction://media"/>
            <a:extLst>
              <a:ext uri="{FF2B5EF4-FFF2-40B4-BE49-F238E27FC236}">
                <a16:creationId xmlns:a16="http://schemas.microsoft.com/office/drawing/2014/main" id="{99CC867C-D949-E2FA-844D-112743D506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5106" y="2383865"/>
            <a:ext cx="6714565" cy="4043829"/>
          </a:xfrm>
        </p:spPr>
      </p:pic>
    </p:spTree>
    <p:extLst>
      <p:ext uri="{BB962C8B-B14F-4D97-AF65-F5344CB8AC3E}">
        <p14:creationId xmlns:p14="http://schemas.microsoft.com/office/powerpoint/2010/main" val="310757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</TotalTime>
  <Words>367</Words>
  <Application>Microsoft Office PowerPoint</Application>
  <PresentationFormat>Widescreen</PresentationFormat>
  <Paragraphs>49</Paragraphs>
  <Slides>12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Century Gothic</vt:lpstr>
      <vt:lpstr>Century Schoolbook</vt:lpstr>
      <vt:lpstr>Wingdings 2</vt:lpstr>
      <vt:lpstr>Quotable</vt:lpstr>
      <vt:lpstr>Robo Fencing with motion sensing camera</vt:lpstr>
      <vt:lpstr>PROBLEM STATEMENT</vt:lpstr>
      <vt:lpstr>SOLUTION </vt:lpstr>
      <vt:lpstr>Sensor Pad</vt:lpstr>
      <vt:lpstr>Heat Sensor</vt:lpstr>
      <vt:lpstr>Laser Sensor</vt:lpstr>
      <vt:lpstr>YoloV7</vt:lpstr>
      <vt:lpstr>What we are using for our Problem Statement </vt:lpstr>
      <vt:lpstr>Machine on which we are applying YoloV7</vt:lpstr>
      <vt:lpstr>Comparison </vt:lpstr>
      <vt:lpstr>Output of our model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YAJAS</dc:creator>
  <cp:lastModifiedBy>Yajas Menon</cp:lastModifiedBy>
  <cp:revision>255</cp:revision>
  <dcterms:created xsi:type="dcterms:W3CDTF">2013-07-15T20:26:40Z</dcterms:created>
  <dcterms:modified xsi:type="dcterms:W3CDTF">2022-10-31T11:51:22Z</dcterms:modified>
</cp:coreProperties>
</file>

<file path=docProps/thumbnail.jpeg>
</file>